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75" r:id="rId2"/>
    <p:sldId id="276" r:id="rId3"/>
    <p:sldId id="281" r:id="rId4"/>
    <p:sldId id="288" r:id="rId5"/>
    <p:sldId id="291" r:id="rId6"/>
    <p:sldId id="290" r:id="rId7"/>
    <p:sldId id="289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anne-Xi FANG" initials="JF" lastIdx="2" clrIdx="0">
    <p:extLst>
      <p:ext uri="{19B8F6BF-5375-455C-9EA6-DF929625EA0E}">
        <p15:presenceInfo xmlns:p15="http://schemas.microsoft.com/office/powerpoint/2012/main" userId="733f6717f45fdd7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864"/>
    <p:restoredTop sz="94688"/>
  </p:normalViewPr>
  <p:slideViewPr>
    <p:cSldViewPr snapToGrid="0" snapToObjects="1">
      <p:cViewPr varScale="1">
        <p:scale>
          <a:sx n="105" d="100"/>
          <a:sy n="105" d="100"/>
        </p:scale>
        <p:origin x="19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6C2F7-4F53-6A43-B854-2E01D250EC65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5510C4-D2A2-EE40-BC85-1F99B1AEA7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8888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5510C4-D2A2-EE40-BC85-1F99B1AEA7A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644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7CDF6F-4CF4-3648-B2C3-53546A869B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48A9B7-E574-AA42-BD73-A0AF245008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01654D-22A8-FB49-ACE6-970B8D33F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206425-8440-874A-A06D-78D1AE60F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048C79-9613-854C-BE14-E2225DB2F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79020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4F6828-D53C-8C42-8EF4-3CA1E9CB6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55BEA95-85FD-7A4E-A97C-89D0F3C3DF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21E8A92-3FE8-A347-9227-D2BF39548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0F2FF7-31A4-0E4D-A993-9088F079E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ACEDCFC-CC7E-4348-A302-AA1CA22F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23967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8CE952E-330D-594E-BA45-D277C12D9C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6E7599C-BFCD-A747-A215-A2E5F2FAFE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44E5CF-8FCB-6345-9B23-80ECB5ED5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E014A6-E712-6A46-8587-B35EA07DF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3C9E9D-7A72-FD45-B14C-1C6F92EA5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06749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428351-E05D-B044-A71D-8AAD65FE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63B396-6703-4F4D-AEEB-417F81C85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03E42D-B6AC-AD40-BC5A-8883BDF94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B99A98-70DC-EC46-9EC2-158149756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D5C1BDB-36A6-2643-AEF2-F6A6B0D96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66507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8BBE3D-6703-C044-B1DF-43F5101E8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F51DB4-BE64-1E41-B73A-8D8886888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676F9F8-A6BB-B84A-A7BA-07E8DD977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F1E09E-141F-4A40-BA6C-6838AA935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9D3366-7E07-2E4C-8BD5-756EB7BA2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03847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0DE360-6855-014D-849F-B69A4251A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DDAABA-3157-7943-BEE9-261F81400D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DCA22C3-BD56-5E42-98B3-C4E541606D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053F70-5EC5-AE42-A9D9-A3A58722F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7FC0399-0508-9A41-852D-A4BE6B037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7D6921D-8F09-A64F-9308-1619BEFAF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76537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F4E609-9FD3-C343-82CD-AD90FAC2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4B4D02-810E-BA40-A71B-D2BC62781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5B15A92-5E07-E943-AC20-0EA69A36A4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F1B29B5-D996-B643-9AD9-35EEDBF97C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0AA9530-6A07-7C47-A17D-F3BECFCFEA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503726D-FBF1-E441-B88F-F8D26163B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7292ED3-41B9-7F45-8EBC-FACFBFA42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817DABC-242B-994F-ABEA-7E5347FE3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1599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F2DADA-F9B3-4D45-97F8-ED159CBC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EED44C2-46D1-E64B-A753-4243A592F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920C87B-E5AA-4944-9BC0-A37105DB4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728A99D-8158-8B4C-A033-BDAA12CA2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58091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87E41D9-5E4B-7049-A180-63EFE49B1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99190D3-5C84-0B45-9EEC-B7471C5D2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7E479D7-F486-DA4C-AF72-BEA083156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40175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3DDB2E-8E76-3B48-B38E-A938DAC86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501F22-6F88-A745-AA8C-C0681B002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C6BAC6B-6BCF-7B4F-BD11-BE5B540EF6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F1C5AB3-8A49-1B48-8B70-11C02CB5C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9A5A28C-569D-9545-B83F-F64715713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4B26F09-1E73-704D-8CD5-A3551CA3F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8763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D99163-0A49-5140-8FE8-BFEF031D6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e l’image 2">
            <a:extLst>
              <a:ext uri="{FF2B5EF4-FFF2-40B4-BE49-F238E27FC236}">
                <a16:creationId xmlns:a16="http://schemas.microsoft.com/office/drawing/2014/main" id="{69228AC4-D9B2-F740-9223-591070388A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154945C-50BA-A741-A24A-410243F54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56FC3EC-299D-DC4B-9B0E-0AE8F61D8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63059FC-C13B-254D-92F2-6DBCF979B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1CDA457-9C33-B846-9E4C-39E21B36D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39820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ADA9C8A-2F34-D844-A2BD-6D4CA5DE3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F622396-7424-4449-ACD7-E54651406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BDAB59-FC32-9F4A-95F2-271AEA3BF3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E94C5-5207-AF4A-952E-42DA9C5CA154}" type="datetimeFigureOut">
              <a:rPr lang="fr-FR" smtClean="0"/>
              <a:t>22/03/2019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6F073E-4C29-CC41-A9BC-31C13143B5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4CBC77-3419-2D42-BF21-14AAC58FEF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F552C-522E-4A45-922D-01FB683538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6424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27C7F917-CD14-1A45-AFEF-A4F402BA9C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429658" y="114009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8448FA1-A346-2249-8944-CAA8FB90BAD2}"/>
              </a:ext>
            </a:extLst>
          </p:cNvPr>
          <p:cNvSpPr txBox="1"/>
          <p:nvPr/>
        </p:nvSpPr>
        <p:spPr>
          <a:xfrm>
            <a:off x="429658" y="528810"/>
            <a:ext cx="106016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Verbes</a:t>
            </a:r>
          </a:p>
          <a:p>
            <a:endParaRPr lang="fr-FR" sz="2400" b="1" dirty="0"/>
          </a:p>
          <a:p>
            <a:endParaRPr lang="fr-FR" sz="2400" b="1" dirty="0"/>
          </a:p>
          <a:p>
            <a:endParaRPr lang="fr-FR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571C572D-ACF8-A545-AAED-5DBA01799D92}"/>
              </a:ext>
            </a:extLst>
          </p:cNvPr>
          <p:cNvSpPr txBox="1"/>
          <p:nvPr/>
        </p:nvSpPr>
        <p:spPr>
          <a:xfrm>
            <a:off x="9600443" y="621143"/>
            <a:ext cx="226645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Devoirs</a:t>
            </a:r>
          </a:p>
          <a:p>
            <a:r>
              <a:rPr lang="fr-FR" sz="2400" b="1" dirty="0"/>
              <a:t>Ex 14 et 15 p168</a:t>
            </a:r>
          </a:p>
          <a:p>
            <a:endParaRPr lang="fr-FR" sz="2400" b="1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2084DF9-B7EB-1F4F-8D7B-5A5DCDB729A9}"/>
              </a:ext>
            </a:extLst>
          </p:cNvPr>
          <p:cNvSpPr txBox="1"/>
          <p:nvPr/>
        </p:nvSpPr>
        <p:spPr>
          <a:xfrm>
            <a:off x="4294438" y="1267474"/>
            <a:ext cx="31784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/>
              <a:t>Vendredi 22 </a:t>
            </a:r>
            <a:r>
              <a:rPr lang="fr-FR" sz="2400" b="1" dirty="0"/>
              <a:t>mars 2019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8A22618-46BB-3045-A7CB-F697CD5F87F7}"/>
              </a:ext>
            </a:extLst>
          </p:cNvPr>
          <p:cNvSpPr txBox="1"/>
          <p:nvPr/>
        </p:nvSpPr>
        <p:spPr>
          <a:xfrm>
            <a:off x="528810" y="4913523"/>
            <a:ext cx="1678408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Expressions</a:t>
            </a:r>
          </a:p>
          <a:p>
            <a:r>
              <a:rPr lang="fr-FR" dirty="0"/>
              <a:t>  </a:t>
            </a:r>
          </a:p>
          <a:p>
            <a:r>
              <a:rPr lang="fr-FR" dirty="0"/>
              <a:t>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4D6ED9E-8275-494E-9AE7-DB66FA4B2B6F}"/>
              </a:ext>
            </a:extLst>
          </p:cNvPr>
          <p:cNvSpPr txBox="1"/>
          <p:nvPr/>
        </p:nvSpPr>
        <p:spPr>
          <a:xfrm>
            <a:off x="10135518" y="4957590"/>
            <a:ext cx="13436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Lexiques</a:t>
            </a:r>
            <a:r>
              <a:rPr lang="fr-FR" dirty="0"/>
              <a:t> </a:t>
            </a:r>
          </a:p>
          <a:p>
            <a:r>
              <a:rPr lang="fr-FR" dirty="0"/>
              <a:t>Cf. PPT </a:t>
            </a:r>
          </a:p>
          <a:p>
            <a:endParaRPr lang="fr-FR" dirty="0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A1E7F7E-9844-0F45-9BA3-5959B3022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/>
              <a:t>19/11/2018</a:t>
            </a:r>
          </a:p>
        </p:txBody>
      </p:sp>
    </p:spTree>
    <p:extLst>
      <p:ext uri="{BB962C8B-B14F-4D97-AF65-F5344CB8AC3E}">
        <p14:creationId xmlns:p14="http://schemas.microsoft.com/office/powerpoint/2010/main" val="14763760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809" y="77087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DD8BCB1-A4AB-104C-A9B1-D12844D01310}"/>
              </a:ext>
            </a:extLst>
          </p:cNvPr>
          <p:cNvSpPr txBox="1"/>
          <p:nvPr/>
        </p:nvSpPr>
        <p:spPr>
          <a:xfrm>
            <a:off x="673100" y="482600"/>
            <a:ext cx="1102386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Correction du devoir </a:t>
            </a:r>
          </a:p>
          <a:p>
            <a:endParaRPr lang="fr-FR" b="1" dirty="0"/>
          </a:p>
          <a:p>
            <a:r>
              <a:rPr lang="fr-FR" b="1" dirty="0"/>
              <a:t>Ex 11 p169 </a:t>
            </a:r>
          </a:p>
          <a:p>
            <a:pPr marL="342900" indent="-342900">
              <a:buAutoNum type="arabicPeriod"/>
            </a:pPr>
            <a:r>
              <a:rPr lang="fr-FR" b="1" dirty="0"/>
              <a:t>Nous n’avons qu’une demi-heure pour déjeuner. </a:t>
            </a:r>
          </a:p>
          <a:p>
            <a:pPr marL="342900" indent="-342900">
              <a:buAutoNum type="arabicPeriod"/>
            </a:pPr>
            <a:r>
              <a:rPr lang="fr-FR" b="1" dirty="0"/>
              <a:t>Il n’y a plus de tarte au citron. Il ne reste que le gâteau au chocolat.</a:t>
            </a:r>
          </a:p>
          <a:p>
            <a:pPr marL="342900" indent="-342900">
              <a:buAutoNum type="arabicPeriod"/>
            </a:pPr>
            <a:r>
              <a:rPr lang="fr-FR" b="1" dirty="0"/>
              <a:t>On ne sert que des produits frais. </a:t>
            </a:r>
          </a:p>
          <a:p>
            <a:pPr marL="342900" indent="-342900">
              <a:buAutoNum type="arabicPeriod"/>
            </a:pPr>
            <a:r>
              <a:rPr lang="fr-FR" b="1" dirty="0"/>
              <a:t>On ne propose plus le menu enfant. </a:t>
            </a:r>
          </a:p>
          <a:p>
            <a:pPr marL="342900" indent="-342900">
              <a:buAutoNum type="arabicPeriod"/>
            </a:pPr>
            <a:r>
              <a:rPr lang="fr-FR" b="1" dirty="0"/>
              <a:t>Nous n’avons plus de tables libres. </a:t>
            </a:r>
          </a:p>
          <a:p>
            <a:pPr marL="342900" indent="-342900">
              <a:buAutoNum type="arabicPeriod"/>
            </a:pPr>
            <a:r>
              <a:rPr lang="fr-FR" b="1" dirty="0"/>
              <a:t>Le lundi, le restaurant n’est ouvert que le soir. </a:t>
            </a:r>
          </a:p>
          <a:p>
            <a:pPr marL="342900" indent="-342900">
              <a:buAutoNum type="arabicPeriod"/>
            </a:pPr>
            <a:r>
              <a:rPr lang="fr-FR" b="1" dirty="0"/>
              <a:t>Il n’y a plus de / il ne reste plus de crème brûlée. </a:t>
            </a:r>
          </a:p>
          <a:p>
            <a:endParaRPr lang="fr-FR" dirty="0"/>
          </a:p>
          <a:p>
            <a:pPr marL="342900" indent="-342900">
              <a:buAutoNum type="arabicPeriod"/>
            </a:pPr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03225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5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75727" y="0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F33D63AF-4FD8-7345-A3AD-4C0E83B95997}"/>
              </a:ext>
            </a:extLst>
          </p:cNvPr>
          <p:cNvSpPr txBox="1"/>
          <p:nvPr/>
        </p:nvSpPr>
        <p:spPr>
          <a:xfrm>
            <a:off x="475727" y="112377"/>
            <a:ext cx="11168157" cy="747897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fr-FR" sz="2000" b="1" dirty="0"/>
              <a:t>Ex 12 p169 </a:t>
            </a:r>
          </a:p>
          <a:p>
            <a:endParaRPr lang="fr-FR" sz="2000" b="1" dirty="0"/>
          </a:p>
          <a:p>
            <a:r>
              <a:rPr lang="fr-FR" sz="2000" b="1" dirty="0"/>
              <a:t>Vous avez choisi? </a:t>
            </a:r>
          </a:p>
          <a:p>
            <a:r>
              <a:rPr lang="fr-FR" sz="2000" b="1" dirty="0"/>
              <a:t>Oui, alors un plat du jour et un steak-frites. </a:t>
            </a:r>
          </a:p>
          <a:p>
            <a:r>
              <a:rPr lang="fr-FR" sz="2000" b="1" dirty="0"/>
              <a:t>Vous prenez une entrée? </a:t>
            </a:r>
          </a:p>
          <a:p>
            <a:r>
              <a:rPr lang="fr-FR" sz="2000" b="1" dirty="0"/>
              <a:t>Non directement le plat principal. </a:t>
            </a:r>
          </a:p>
          <a:p>
            <a:r>
              <a:rPr lang="fr-FR" sz="2000" b="1" dirty="0"/>
              <a:t>Le steak, quelle cuisson? </a:t>
            </a:r>
          </a:p>
          <a:p>
            <a:r>
              <a:rPr lang="fr-FR" sz="2000" b="1" dirty="0"/>
              <a:t>À point. </a:t>
            </a:r>
          </a:p>
          <a:p>
            <a:r>
              <a:rPr lang="fr-FR" sz="2000" b="1" dirty="0"/>
              <a:t>Et comme dessert? </a:t>
            </a:r>
          </a:p>
          <a:p>
            <a:r>
              <a:rPr lang="fr-FR" sz="2000" b="1" dirty="0"/>
              <a:t>Deux tartes aux pommes. </a:t>
            </a:r>
          </a:p>
          <a:p>
            <a:r>
              <a:rPr lang="fr-FR" sz="2000" b="1" dirty="0"/>
              <a:t>Désolé mais je n’ai plus qu’une part de tarte. </a:t>
            </a:r>
          </a:p>
          <a:p>
            <a:r>
              <a:rPr lang="fr-FR" sz="2000" b="1" dirty="0"/>
              <a:t>Bon alors, une tarte aux pommes et une glace à la vanille. </a:t>
            </a:r>
          </a:p>
          <a:p>
            <a:r>
              <a:rPr lang="fr-FR" sz="2000" b="1" dirty="0"/>
              <a:t>Vous désirez boire quelque chose? </a:t>
            </a:r>
          </a:p>
          <a:p>
            <a:r>
              <a:rPr lang="fr-FR" sz="2000" b="1" dirty="0"/>
              <a:t>Une demi-bouteille de vin rouge et une bouteille d’eau minérale. </a:t>
            </a:r>
          </a:p>
          <a:p>
            <a:endParaRPr lang="fr-FR" sz="2000" b="1" dirty="0"/>
          </a:p>
          <a:p>
            <a:r>
              <a:rPr lang="fr-FR" sz="2000" b="1" dirty="0"/>
              <a:t>Ex 13 p169</a:t>
            </a:r>
          </a:p>
          <a:p>
            <a:pPr marL="457200" indent="-457200">
              <a:buAutoNum type="arabicPeriod"/>
            </a:pPr>
            <a:r>
              <a:rPr lang="fr-FR" sz="2000" b="1" dirty="0"/>
              <a:t>Le service </a:t>
            </a:r>
          </a:p>
          <a:p>
            <a:pPr marL="457200" indent="-457200">
              <a:buAutoNum type="arabicPeriod"/>
            </a:pPr>
            <a:r>
              <a:rPr lang="fr-FR" sz="2000" b="1" dirty="0"/>
              <a:t>La nourriture </a:t>
            </a:r>
          </a:p>
          <a:p>
            <a:pPr marL="457200" indent="-457200">
              <a:buAutoNum type="arabicPeriod"/>
            </a:pPr>
            <a:r>
              <a:rPr lang="fr-FR" sz="2000" b="1" dirty="0"/>
              <a:t>Le lieu </a:t>
            </a:r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endParaRPr lang="fr-FR" sz="2000" b="1" dirty="0"/>
          </a:p>
          <a:p>
            <a:pPr marL="457200" indent="-457200">
              <a:buAutoNum type="arabicPeriod"/>
            </a:pPr>
            <a:r>
              <a:rPr lang="fr-FR" sz="2000" b="1" dirty="0"/>
              <a:t>La nourriture </a:t>
            </a:r>
          </a:p>
          <a:p>
            <a:pPr marL="457200" indent="-457200">
              <a:buAutoNum type="arabicPeriod"/>
            </a:pPr>
            <a:r>
              <a:rPr lang="fr-FR" sz="2000" b="1" dirty="0"/>
              <a:t>Le lieu </a:t>
            </a:r>
          </a:p>
          <a:p>
            <a:pPr marL="457200" indent="-457200">
              <a:buAutoNum type="arabicPeriod"/>
            </a:pPr>
            <a:r>
              <a:rPr lang="fr-FR" sz="2000" b="1" dirty="0"/>
              <a:t>Le service</a:t>
            </a:r>
          </a:p>
          <a:p>
            <a:pPr marL="457200" indent="-457200">
              <a:buAutoNum type="arabicPeriod"/>
            </a:pPr>
            <a:r>
              <a:rPr lang="fr-FR" sz="2000" b="1" dirty="0"/>
              <a:t>La nourriture </a:t>
            </a:r>
          </a:p>
          <a:p>
            <a:pPr marL="457200" indent="-457200">
              <a:buAutoNum type="arabicPeriod"/>
            </a:pPr>
            <a:r>
              <a:rPr lang="fr-FR" sz="2000" b="1" dirty="0"/>
              <a:t>La nourriture </a:t>
            </a:r>
          </a:p>
        </p:txBody>
      </p:sp>
    </p:spTree>
    <p:extLst>
      <p:ext uri="{BB962C8B-B14F-4D97-AF65-F5344CB8AC3E}">
        <p14:creationId xmlns:p14="http://schemas.microsoft.com/office/powerpoint/2010/main" val="39199211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5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6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7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7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7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8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8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8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8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9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9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9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9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0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0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0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4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5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0" end="4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0" end="4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0" end="4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6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0" end="4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0" end="4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1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6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1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1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6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1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7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1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2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2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7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2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2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7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2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809" y="77087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C275E4B-F54B-044B-A208-65FB4BD2ECBB}"/>
              </a:ext>
            </a:extLst>
          </p:cNvPr>
          <p:cNvSpPr txBox="1"/>
          <p:nvPr/>
        </p:nvSpPr>
        <p:spPr>
          <a:xfrm>
            <a:off x="528809" y="385233"/>
            <a:ext cx="10558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 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58A975CA-7903-EE45-8516-56BAC8C45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88" y="499872"/>
            <a:ext cx="11686712" cy="612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6085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809" y="77087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C275E4B-F54B-044B-A208-65FB4BD2ECBB}"/>
              </a:ext>
            </a:extLst>
          </p:cNvPr>
          <p:cNvSpPr txBox="1"/>
          <p:nvPr/>
        </p:nvSpPr>
        <p:spPr>
          <a:xfrm>
            <a:off x="528809" y="385233"/>
            <a:ext cx="10558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4837EB6-9C61-6C4A-9B26-6B95C623F5B1}"/>
              </a:ext>
            </a:extLst>
          </p:cNvPr>
          <p:cNvSpPr txBox="1"/>
          <p:nvPr/>
        </p:nvSpPr>
        <p:spPr>
          <a:xfrm>
            <a:off x="4860609" y="2500096"/>
            <a:ext cx="105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b="1" i="1" dirty="0">
              <a:solidFill>
                <a:srgbClr val="0070C0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A5EC073-9E43-374F-AF3A-D69BFD96E371}"/>
              </a:ext>
            </a:extLst>
          </p:cNvPr>
          <p:cNvSpPr txBox="1"/>
          <p:nvPr/>
        </p:nvSpPr>
        <p:spPr>
          <a:xfrm>
            <a:off x="978195" y="5843610"/>
            <a:ext cx="3907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000" b="1" i="1" dirty="0">
              <a:solidFill>
                <a:srgbClr val="0070C0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4D7DEAF8-A173-4C42-A02A-F7905FC07E68}"/>
              </a:ext>
            </a:extLst>
          </p:cNvPr>
          <p:cNvSpPr txBox="1"/>
          <p:nvPr/>
        </p:nvSpPr>
        <p:spPr>
          <a:xfrm>
            <a:off x="1255776" y="1036320"/>
            <a:ext cx="9985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367F02B-ACB1-EF49-9FCD-C65EA2A524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10" r="2038"/>
          <a:stretch/>
        </p:blipFill>
        <p:spPr>
          <a:xfrm>
            <a:off x="431415" y="585288"/>
            <a:ext cx="10809609" cy="195452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5307F7C-C8F6-6D4E-A75C-C6BFE739EF2C}"/>
              </a:ext>
            </a:extLst>
          </p:cNvPr>
          <p:cNvSpPr txBox="1"/>
          <p:nvPr/>
        </p:nvSpPr>
        <p:spPr>
          <a:xfrm>
            <a:off x="978195" y="2869428"/>
            <a:ext cx="1071877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fr-FR" sz="2000" b="1" dirty="0"/>
              <a:t>Timothée </a:t>
            </a:r>
            <a:r>
              <a:rPr lang="fr-FR" sz="2000" b="1" dirty="0" err="1"/>
              <a:t>Guilloud</a:t>
            </a:r>
            <a:r>
              <a:rPr lang="fr-FR" sz="2000" b="1" dirty="0"/>
              <a:t>, Olivier Bertrand, Marthe Genest</a:t>
            </a:r>
          </a:p>
          <a:p>
            <a:pPr marL="342900" indent="-342900">
              <a:buAutoNum type="arabicPeriod"/>
            </a:pPr>
            <a:endParaRPr lang="fr-FR" sz="2000" b="1" dirty="0"/>
          </a:p>
          <a:p>
            <a:pPr marL="342900" indent="-342900">
              <a:buFont typeface="+mj-lt"/>
              <a:buAutoNum type="arabicPeriod"/>
            </a:pPr>
            <a:r>
              <a:rPr lang="fr-FR" sz="2000" b="1" dirty="0"/>
              <a:t>Marthe Genest évoque un souvenir d’enfance, lorsqu’elle était petite fille. </a:t>
            </a:r>
          </a:p>
          <a:p>
            <a:r>
              <a:rPr lang="fr-FR" sz="2000" b="1" dirty="0"/>
              <a:t>Timothée </a:t>
            </a:r>
            <a:r>
              <a:rPr lang="fr-FR" sz="2000" b="1" dirty="0" err="1"/>
              <a:t>Guilloud</a:t>
            </a:r>
            <a:r>
              <a:rPr lang="fr-FR" sz="2000" b="1" dirty="0"/>
              <a:t> raconte un souvenir de ses années lycée, à la fin de l’adolescence. </a:t>
            </a:r>
          </a:p>
          <a:p>
            <a:r>
              <a:rPr lang="fr-FR" sz="2000" b="1" dirty="0"/>
              <a:t>Olivier Bertrand raconte un souvenir de sa vie à l’âge adulte, lorsqu’il était jeune instituteur. </a:t>
            </a:r>
          </a:p>
          <a:p>
            <a:pPr marL="342900" indent="-342900">
              <a:buAutoNum type="arabicPeriod"/>
            </a:pPr>
            <a:endParaRPr lang="fr-FR" sz="2000" b="1" dirty="0"/>
          </a:p>
          <a:p>
            <a:r>
              <a:rPr lang="fr-FR" sz="2000" b="1" dirty="0"/>
              <a:t>3.    Souvenir personnel -&gt; Timothée </a:t>
            </a:r>
            <a:r>
              <a:rPr lang="fr-FR" sz="2000" b="1" dirty="0" err="1"/>
              <a:t>Guilloud</a:t>
            </a:r>
            <a:r>
              <a:rPr lang="fr-FR" sz="2000" b="1" dirty="0"/>
              <a:t> </a:t>
            </a:r>
          </a:p>
          <a:p>
            <a:r>
              <a:rPr lang="fr-FR" sz="2000" b="1" dirty="0"/>
              <a:t>Souvenir de la ville -&gt; Marthe Genest </a:t>
            </a:r>
          </a:p>
          <a:p>
            <a:r>
              <a:rPr lang="fr-FR" sz="2000" b="1" dirty="0"/>
              <a:t>Souvenir professionnel –&gt;  Olivier Bertrand </a:t>
            </a:r>
          </a:p>
          <a:p>
            <a:pPr marL="342900" indent="-342900">
              <a:buAutoNum type="arabicPeriod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684060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4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809" y="77087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C275E4B-F54B-044B-A208-65FB4BD2ECBB}"/>
              </a:ext>
            </a:extLst>
          </p:cNvPr>
          <p:cNvSpPr txBox="1"/>
          <p:nvPr/>
        </p:nvSpPr>
        <p:spPr>
          <a:xfrm>
            <a:off x="528809" y="385233"/>
            <a:ext cx="105582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/>
              <a:t>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0A52159-BF3F-1C48-9999-A8F83870F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51" y="0"/>
            <a:ext cx="11147898" cy="6858000"/>
          </a:xfrm>
          <a:prstGeom prst="rect">
            <a:avLst/>
          </a:prstGeom>
        </p:spPr>
      </p:pic>
      <p:sp>
        <p:nvSpPr>
          <p:cNvPr id="3" name="Plus 2">
            <a:extLst>
              <a:ext uri="{FF2B5EF4-FFF2-40B4-BE49-F238E27FC236}">
                <a16:creationId xmlns:a16="http://schemas.microsoft.com/office/drawing/2014/main" id="{E1867A54-8EBC-CC4F-BA22-B8163F3C6D2B}"/>
              </a:ext>
            </a:extLst>
          </p:cNvPr>
          <p:cNvSpPr/>
          <p:nvPr/>
        </p:nvSpPr>
        <p:spPr>
          <a:xfrm>
            <a:off x="4364181" y="3189786"/>
            <a:ext cx="235528" cy="24938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B452D9F-3312-DE44-A9A4-63AB035A7E18}"/>
              </a:ext>
            </a:extLst>
          </p:cNvPr>
          <p:cNvSpPr txBox="1"/>
          <p:nvPr/>
        </p:nvSpPr>
        <p:spPr>
          <a:xfrm>
            <a:off x="2424545" y="2053677"/>
            <a:ext cx="637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solidFill>
                  <a:srgbClr val="0070C0"/>
                </a:solidFill>
              </a:rPr>
              <a:t>ais</a:t>
            </a:r>
            <a:r>
              <a:rPr lang="fr-FR" dirty="0"/>
              <a:t>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347FB54-977F-634C-B229-2490D11D9D49}"/>
              </a:ext>
            </a:extLst>
          </p:cNvPr>
          <p:cNvSpPr txBox="1"/>
          <p:nvPr/>
        </p:nvSpPr>
        <p:spPr>
          <a:xfrm>
            <a:off x="2452254" y="2511598"/>
            <a:ext cx="484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solidFill>
                  <a:srgbClr val="0070C0"/>
                </a:solidFill>
              </a:rPr>
              <a:t>ait</a:t>
            </a:r>
            <a:r>
              <a:rPr lang="fr-FR" dirty="0"/>
              <a:t>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2309EBF-022D-4C43-9683-DC800278A64E}"/>
              </a:ext>
            </a:extLst>
          </p:cNvPr>
          <p:cNvSpPr txBox="1"/>
          <p:nvPr/>
        </p:nvSpPr>
        <p:spPr>
          <a:xfrm>
            <a:off x="4885982" y="2047584"/>
            <a:ext cx="95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solidFill>
                  <a:srgbClr val="0070C0"/>
                </a:solidFill>
              </a:rPr>
              <a:t>ions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4837EB6-9C61-6C4A-9B26-6B95C623F5B1}"/>
              </a:ext>
            </a:extLst>
          </p:cNvPr>
          <p:cNvSpPr txBox="1"/>
          <p:nvPr/>
        </p:nvSpPr>
        <p:spPr>
          <a:xfrm>
            <a:off x="4860609" y="2500096"/>
            <a:ext cx="105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>
                <a:solidFill>
                  <a:srgbClr val="0070C0"/>
                </a:solidFill>
              </a:rPr>
              <a:t>aient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A5EC073-9E43-374F-AF3A-D69BFD96E371}"/>
              </a:ext>
            </a:extLst>
          </p:cNvPr>
          <p:cNvSpPr txBox="1"/>
          <p:nvPr/>
        </p:nvSpPr>
        <p:spPr>
          <a:xfrm>
            <a:off x="978195" y="5843610"/>
            <a:ext cx="3907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i="1" dirty="0">
                <a:solidFill>
                  <a:srgbClr val="0070C0"/>
                </a:solidFill>
              </a:rPr>
              <a:t>1 -&gt; c </a:t>
            </a:r>
          </a:p>
          <a:p>
            <a:r>
              <a:rPr lang="fr-FR" sz="2000" b="1" i="1" dirty="0">
                <a:solidFill>
                  <a:srgbClr val="0070C0"/>
                </a:solidFill>
              </a:rPr>
              <a:t>2 -&gt; a</a:t>
            </a:r>
          </a:p>
          <a:p>
            <a:r>
              <a:rPr lang="fr-FR" sz="2000" b="1" i="1" dirty="0">
                <a:solidFill>
                  <a:srgbClr val="0070C0"/>
                </a:solidFill>
              </a:rPr>
              <a:t>3 -&gt; b </a:t>
            </a:r>
          </a:p>
        </p:txBody>
      </p:sp>
    </p:spTree>
    <p:extLst>
      <p:ext uri="{BB962C8B-B14F-4D97-AF65-F5344CB8AC3E}">
        <p14:creationId xmlns:p14="http://schemas.microsoft.com/office/powerpoint/2010/main" val="550605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5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6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59D0D85-F0B2-654F-943C-79AD123D95B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528809" y="77087"/>
            <a:ext cx="11168157" cy="672416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866997B-7434-F14D-836D-FD8648F5B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336" y="1084521"/>
            <a:ext cx="7226964" cy="444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17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̀le de cours " id="{512FD60A-64F3-9F4F-AF25-D46EA809AAED}" vid="{C1E259C7-AF2F-7948-AFA8-4485D7017CD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TotalTime>4199</TotalTime>
  <Words>294</Words>
  <Application>Microsoft Macintosh PowerPoint</Application>
  <PresentationFormat>Grand écran</PresentationFormat>
  <Paragraphs>87</Paragraphs>
  <Slides>7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Jeanne-Xi FANG</dc:creator>
  <cp:lastModifiedBy>Jeanne-Xi FANG</cp:lastModifiedBy>
  <cp:revision>110</cp:revision>
  <cp:lastPrinted>2018-12-17T06:21:46Z</cp:lastPrinted>
  <dcterms:created xsi:type="dcterms:W3CDTF">2018-11-11T06:15:27Z</dcterms:created>
  <dcterms:modified xsi:type="dcterms:W3CDTF">2019-03-22T08:09:05Z</dcterms:modified>
</cp:coreProperties>
</file>

<file path=docProps/thumbnail.jpeg>
</file>